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759232"/>
        <c:axId val="273769216"/>
      </c:lineChart>
      <c:catAx>
        <c:axId val="273759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769216"/>
        <c:crosses val="autoZero"/>
        <c:auto val="1"/>
        <c:lblAlgn val="ctr"/>
        <c:lblOffset val="100"/>
        <c:noMultiLvlLbl val="0"/>
      </c:catAx>
      <c:valAx>
        <c:axId val="273769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7592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4637568"/>
        <c:axId val="274639104"/>
      </c:barChart>
      <c:catAx>
        <c:axId val="27463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639104"/>
        <c:crosses val="autoZero"/>
        <c:auto val="1"/>
        <c:lblAlgn val="ctr"/>
        <c:lblOffset val="100"/>
        <c:noMultiLvlLbl val="0"/>
      </c:catAx>
      <c:valAx>
        <c:axId val="274639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6375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864576"/>
        <c:axId val="273940480"/>
      </c:lineChart>
      <c:catAx>
        <c:axId val="273864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3940480"/>
        <c:crosses val="autoZero"/>
        <c:auto val="1"/>
        <c:lblAlgn val="ctr"/>
        <c:lblOffset val="100"/>
        <c:noMultiLvlLbl val="0"/>
      </c:catAx>
      <c:valAx>
        <c:axId val="2739404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864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980800"/>
        <c:axId val="273982976"/>
      </c:lineChart>
      <c:catAx>
        <c:axId val="273980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3982976"/>
        <c:crosses val="autoZero"/>
        <c:auto val="1"/>
        <c:lblAlgn val="ctr"/>
        <c:lblOffset val="100"/>
        <c:noMultiLvlLbl val="0"/>
      </c:catAx>
      <c:valAx>
        <c:axId val="2739829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9808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048128"/>
        <c:axId val="274050048"/>
      </c:lineChart>
      <c:catAx>
        <c:axId val="274048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4050048"/>
        <c:crosses val="autoZero"/>
        <c:auto val="1"/>
        <c:lblAlgn val="ctr"/>
        <c:lblOffset val="100"/>
        <c:noMultiLvlLbl val="0"/>
      </c:catAx>
      <c:valAx>
        <c:axId val="2740500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4048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648640"/>
        <c:axId val="273654528"/>
      </c:lineChart>
      <c:catAx>
        <c:axId val="273648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654528"/>
        <c:crosses val="autoZero"/>
        <c:auto val="1"/>
        <c:lblAlgn val="ctr"/>
        <c:lblOffset val="1000"/>
        <c:noMultiLvlLbl val="0"/>
      </c:catAx>
      <c:valAx>
        <c:axId val="27365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6486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4116992"/>
        <c:axId val="274118528"/>
      </c:barChart>
      <c:catAx>
        <c:axId val="274116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4118528"/>
        <c:crosses val="autoZero"/>
        <c:auto val="1"/>
        <c:lblAlgn val="ctr"/>
        <c:lblOffset val="100"/>
        <c:noMultiLvlLbl val="0"/>
      </c:catAx>
      <c:valAx>
        <c:axId val="274118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1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500608"/>
        <c:axId val="274502400"/>
      </c:barChart>
      <c:catAx>
        <c:axId val="27450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502400"/>
        <c:crosses val="autoZero"/>
        <c:auto val="1"/>
        <c:lblAlgn val="ctr"/>
        <c:lblOffset val="100"/>
        <c:noMultiLvlLbl val="0"/>
      </c:catAx>
      <c:valAx>
        <c:axId val="274502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500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203776"/>
        <c:axId val="274205312"/>
      </c:barChart>
      <c:catAx>
        <c:axId val="2742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205312"/>
        <c:crosses val="autoZero"/>
        <c:auto val="1"/>
        <c:lblAlgn val="ctr"/>
        <c:lblOffset val="100"/>
        <c:noMultiLvlLbl val="0"/>
      </c:catAx>
      <c:valAx>
        <c:axId val="274205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2037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358272"/>
        <c:axId val="274360192"/>
      </c:lineChart>
      <c:catAx>
        <c:axId val="27435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360192"/>
        <c:crosses val="autoZero"/>
        <c:auto val="1"/>
        <c:lblAlgn val="ctr"/>
        <c:lblOffset val="100"/>
        <c:noMultiLvlLbl val="0"/>
      </c:catAx>
      <c:valAx>
        <c:axId val="274360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3582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303616"/>
        <c:axId val="274313600"/>
      </c:barChart>
      <c:catAx>
        <c:axId val="2743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313600"/>
        <c:crosses val="autoZero"/>
        <c:auto val="1"/>
        <c:lblAlgn val="ctr"/>
        <c:lblOffset val="100"/>
        <c:noMultiLvlLbl val="0"/>
      </c:catAx>
      <c:valAx>
        <c:axId val="274313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3036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457344"/>
        <c:axId val="274458880"/>
      </c:barChart>
      <c:catAx>
        <c:axId val="27445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458880"/>
        <c:crosses val="autoZero"/>
        <c:auto val="1"/>
        <c:lblAlgn val="ctr"/>
        <c:lblOffset val="100"/>
        <c:noMultiLvlLbl val="0"/>
      </c:catAx>
      <c:valAx>
        <c:axId val="274458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4573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563072"/>
        <c:axId val="274564608"/>
      </c:lineChart>
      <c:catAx>
        <c:axId val="27456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564608"/>
        <c:crosses val="autoZero"/>
        <c:auto val="1"/>
        <c:lblAlgn val="ctr"/>
        <c:lblOffset val="100"/>
        <c:noMultiLvlLbl val="0"/>
      </c:catAx>
      <c:valAx>
        <c:axId val="274564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5630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30.09.2021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1055</cp:revision>
  <dcterms:created xsi:type="dcterms:W3CDTF">2018-06-24T09:54:07Z</dcterms:created>
  <dcterms:modified xsi:type="dcterms:W3CDTF">2021-09-30T10:58:54Z</dcterms:modified>
</cp:coreProperties>
</file>